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353D1-B550-4283-A3E2-1FF4AF2AA6BD}" type="datetimeFigureOut">
              <a:rPr lang="en-US" smtClean="0"/>
              <a:t>4/14/2008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D8143-6BA4-427E-86AE-EBF8DEBFC5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7BC0-5781-4B5E-B557-398165F4AD27}" type="datetimeFigureOut">
              <a:rPr lang="en-US" smtClean="0"/>
              <a:t>4/14/2008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49F704-B912-42C0-A6B3-BEBBA72595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7BC0-5781-4B5E-B557-398165F4AD27}" type="datetimeFigureOut">
              <a:rPr lang="en-US" smtClean="0"/>
              <a:t>4/14/2008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9F704-B912-42C0-A6B3-BEBBA725956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349F704-B912-42C0-A6B3-BEBBA725956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7BC0-5781-4B5E-B557-398165F4AD27}" type="datetimeFigureOut">
              <a:rPr lang="en-US" smtClean="0"/>
              <a:t>4/14/2008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7BC0-5781-4B5E-B557-398165F4AD27}" type="datetimeFigureOut">
              <a:rPr lang="en-US" smtClean="0"/>
              <a:t>4/14/2008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349F704-B912-42C0-A6B3-BEBBA72595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7BC0-5781-4B5E-B557-398165F4AD27}" type="datetimeFigureOut">
              <a:rPr lang="en-US" smtClean="0"/>
              <a:t>4/14/2008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49F704-B912-42C0-A6B3-BEBBA725956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37BC0-5781-4B5E-B557-398165F4AD27}" type="datetimeFigureOut">
              <a:rPr lang="en-US" smtClean="0"/>
              <a:t>4/14/2008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9F704-B912-42C0-A6B3-BEBBA725956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7BC0-5781-4B5E-B557-398165F4AD27}" type="datetimeFigureOut">
              <a:rPr lang="en-US" smtClean="0"/>
              <a:t>4/14/2008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349F704-B912-42C0-A6B3-BEBBA725956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7BC0-5781-4B5E-B557-398165F4AD27}" type="datetimeFigureOut">
              <a:rPr lang="en-US" smtClean="0"/>
              <a:t>4/14/2008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349F704-B912-42C0-A6B3-BEBBA7259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7BC0-5781-4B5E-B557-398165F4AD27}" type="datetimeFigureOut">
              <a:rPr lang="en-US" smtClean="0"/>
              <a:t>4/14/2008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349F704-B912-42C0-A6B3-BEBBA72595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49F704-B912-42C0-A6B3-BEBBA725956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37BC0-5781-4B5E-B557-398165F4AD27}" type="datetimeFigureOut">
              <a:rPr lang="en-US" smtClean="0"/>
              <a:t>4/14/2008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349F704-B912-42C0-A6B3-BEBBA725956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6037BC0-5781-4B5E-B557-398165F4AD27}" type="datetimeFigureOut">
              <a:rPr lang="en-US" smtClean="0"/>
              <a:t>4/14/2008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037BC0-5781-4B5E-B557-398165F4AD27}" type="datetimeFigureOut">
              <a:rPr lang="en-US" smtClean="0"/>
              <a:t>4/14/2008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49F704-B912-42C0-A6B3-BEBBA725956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Hemingway’s “Best Work”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Sale: baby shoes, never worn.</a:t>
            </a:r>
          </a:p>
          <a:p>
            <a:endParaRPr lang="en-US" dirty="0" smtClean="0"/>
          </a:p>
          <a:p>
            <a:pPr algn="r"/>
            <a:r>
              <a:rPr lang="en-US" sz="2400" dirty="0" smtClean="0"/>
              <a:t>Ernest Hemingway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676400"/>
            <a:ext cx="579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Mixed blood.</a:t>
            </a:r>
          </a:p>
          <a:p>
            <a:r>
              <a:rPr lang="en-US" sz="2800" dirty="0" smtClean="0"/>
              <a:t>I am America’s future.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-Holly Santiago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124200"/>
            <a:ext cx="563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Without me, it is </a:t>
            </a:r>
          </a:p>
          <a:p>
            <a:r>
              <a:rPr lang="en-US" sz="2800" dirty="0" smtClean="0"/>
              <a:t>Just </a:t>
            </a:r>
            <a:r>
              <a:rPr lang="en-US" sz="2800" dirty="0" err="1" smtClean="0"/>
              <a:t>aweso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		</a:t>
            </a:r>
            <a:r>
              <a:rPr lang="en-US" sz="2800" dirty="0" smtClean="0"/>
              <a:t>-Chris Madigan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49530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 quite what I was planning…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-Summer Grimes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7526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came, I saw, I concurred.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		-</a:t>
            </a:r>
            <a:r>
              <a:rPr lang="en-US" sz="2800" dirty="0" err="1" smtClean="0"/>
              <a:t>Cris</a:t>
            </a:r>
            <a:r>
              <a:rPr lang="en-US" sz="2800" dirty="0" smtClean="0"/>
              <a:t> </a:t>
            </a:r>
            <a:r>
              <a:rPr lang="en-US" sz="2800" dirty="0" err="1" smtClean="0"/>
              <a:t>Antisirhc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457200" y="2971800"/>
            <a:ext cx="67360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Failed SAT. Lost scholarship. Invented rocket.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William </a:t>
            </a:r>
            <a:r>
              <a:rPr lang="en-US" sz="2800" i="1" dirty="0" err="1" smtClean="0"/>
              <a:t>Shatner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48768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Gown removed carelessly. Head, less so.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Joss </a:t>
            </a:r>
            <a:r>
              <a:rPr lang="en-US" sz="2800" i="1" dirty="0" err="1" smtClean="0"/>
              <a:t>Whedon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Machine. Unexpectedly, I’d invented a time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Alan Moore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2895600"/>
            <a:ext cx="708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Internet “wakes up?” </a:t>
            </a:r>
            <a:r>
              <a:rPr lang="en-US" sz="2800" dirty="0" err="1" smtClean="0"/>
              <a:t>Ridicu</a:t>
            </a:r>
            <a:r>
              <a:rPr lang="en-US" sz="2800" dirty="0" smtClean="0"/>
              <a:t> -</a:t>
            </a:r>
            <a:br>
              <a:rPr lang="en-US" sz="2800" dirty="0" smtClean="0"/>
            </a:br>
            <a:r>
              <a:rPr lang="en-US" sz="2800" dirty="0" smtClean="0"/>
              <a:t>no carrier.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Charles </a:t>
            </a:r>
            <a:r>
              <a:rPr lang="en-US" sz="2800" i="1" dirty="0" err="1" smtClean="0"/>
              <a:t>Stross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419600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With bloody hands, I say good-bye.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Frank Miller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0" y="160020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“Cellar?” “Gate to, uh … hell, actually.”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Ronald D. Moore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276600"/>
            <a:ext cx="533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Epitaph: Foolish humans, never escaped Earth.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err="1" smtClean="0"/>
              <a:t>Vernor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Vinge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51816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kissed. She melted. Mop please!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James Patrick Kelly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6002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baby’s blood type? Human, mostly.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Orson Scott Card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8194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 MACHINE REACHES FUTURE!!! … nobody there …</a:t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en-US" sz="2400" i="1" dirty="0" smtClean="0"/>
              <a:t>Harry Harrison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8006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Tick tock tick tock tick </a:t>
            </a:r>
            <a:r>
              <a:rPr lang="en-US" sz="2400" dirty="0" err="1" smtClean="0"/>
              <a:t>tick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en-US" sz="2400" i="1" dirty="0" smtClean="0"/>
              <a:t>Neal Stephenson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44958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Easy. Just touch the match to</a:t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en-US" sz="2400" i="1" dirty="0" smtClean="0"/>
              <a:t>Ursula K. Le </a:t>
            </a:r>
            <a:r>
              <a:rPr lang="en-US" sz="2400" i="1" dirty="0" err="1" smtClean="0"/>
              <a:t>Guin</a:t>
            </a:r>
            <a:endParaRPr lang="en-US" sz="24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God to Earth: “Cry more, </a:t>
            </a:r>
            <a:r>
              <a:rPr lang="en-US" sz="2800" dirty="0" err="1" smtClean="0"/>
              <a:t>noobs</a:t>
            </a:r>
            <a:r>
              <a:rPr lang="en-US" sz="2800" dirty="0" smtClean="0"/>
              <a:t>!”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Marc Laidlaw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28194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whorl. Help! I'm caught in a time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Darren </a:t>
            </a:r>
            <a:r>
              <a:rPr lang="en-US" sz="2800" i="1" dirty="0" err="1" smtClean="0"/>
              <a:t>Aronofsky</a:t>
            </a:r>
            <a:r>
              <a:rPr lang="en-US" sz="2800" i="1" dirty="0" smtClean="0"/>
              <a:t> and Ari Handel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0"/>
            <a:ext cx="411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Bush told the truth. Hell froze.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William Gibson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Leia</a:t>
            </a:r>
            <a:r>
              <a:rPr lang="en-US" sz="2800" dirty="0" smtClean="0"/>
              <a:t>: "Baby's yours." Luke: "Bad news…"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Steven </a:t>
            </a:r>
            <a:r>
              <a:rPr lang="en-US" sz="2800" i="1" dirty="0" err="1" smtClean="0"/>
              <a:t>Meretzky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16764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 read his obituary with confusion.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Steven </a:t>
            </a:r>
            <a:r>
              <a:rPr lang="en-US" sz="2800" i="1" dirty="0" err="1" smtClean="0"/>
              <a:t>Meretzky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191000"/>
            <a:ext cx="350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Will this do (lazy writer asked)?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Ken MacLeod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3962400"/>
            <a:ext cx="449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Clones </a:t>
            </a:r>
            <a:r>
              <a:rPr lang="fr-FR" sz="2800" dirty="0" err="1" smtClean="0"/>
              <a:t>demand</a:t>
            </a:r>
            <a:r>
              <a:rPr lang="fr-FR" sz="2800" dirty="0" smtClean="0"/>
              <a:t> </a:t>
            </a:r>
            <a:r>
              <a:rPr lang="fr-FR" sz="2800" dirty="0" err="1" smtClean="0"/>
              <a:t>rights</a:t>
            </a:r>
            <a:r>
              <a:rPr lang="fr-FR" sz="2800" dirty="0" smtClean="0"/>
              <a:t>: second Emancipation Proclamation.</a:t>
            </a:r>
            <a:br>
              <a:rPr lang="fr-FR" sz="2800" dirty="0" smtClean="0"/>
            </a:br>
            <a:r>
              <a:rPr lang="fr-FR" sz="2800" dirty="0" smtClean="0"/>
              <a:t>-</a:t>
            </a:r>
            <a:r>
              <a:rPr lang="fr-FR" sz="2800" i="1" dirty="0" smtClean="0"/>
              <a:t> Paul Di Filippo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7977571" cy="403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09800"/>
            <a:ext cx="6534133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35242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505200"/>
            <a:ext cx="376977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1828800"/>
            <a:ext cx="48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College was fun.</a:t>
            </a:r>
          </a:p>
          <a:p>
            <a:r>
              <a:rPr lang="en-US" sz="2800" dirty="0" smtClean="0"/>
              <a:t>Damn student loans.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-Randy Boland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44196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Says deaf boyfriend: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you’re too quiet.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-Anna Jane Grossman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7174"/>
            <a:ext cx="8305800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0" y="1828800"/>
            <a:ext cx="487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College was fun.</a:t>
            </a:r>
          </a:p>
          <a:p>
            <a:r>
              <a:rPr lang="en-US" sz="2800" dirty="0" smtClean="0"/>
              <a:t>Damn student loans.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-Randy Boland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4419600"/>
            <a:ext cx="7543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Says deaf boyfriend: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you’re too quiet.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-Anna Jane Grossman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1828800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Followed white rabbit.</a:t>
            </a:r>
          </a:p>
          <a:p>
            <a:r>
              <a:rPr lang="en-US" sz="3200" dirty="0" smtClean="0"/>
              <a:t>        Became black sheep.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-Gabrielle </a:t>
            </a:r>
            <a:r>
              <a:rPr lang="en-US" sz="3200" dirty="0" err="1" smtClean="0"/>
              <a:t>Maconi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4958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Soul’d</a:t>
            </a:r>
            <a:r>
              <a:rPr lang="en-US" sz="3200" dirty="0" smtClean="0"/>
              <a:t> out so I could prophet.</a:t>
            </a:r>
          </a:p>
          <a:p>
            <a:pPr algn="r"/>
            <a:r>
              <a:rPr lang="en-US" sz="3200" dirty="0" smtClean="0"/>
              <a:t>-Gotham Chopra, Deepak Chopra’s son</a:t>
            </a:r>
            <a:endParaRPr lang="en-US" sz="32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1676400"/>
            <a:ext cx="472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Happiest when ignoring </a:t>
            </a:r>
          </a:p>
          <a:p>
            <a:r>
              <a:rPr lang="en-US" sz="2800" dirty="0" smtClean="0"/>
              <a:t>huge financial debt.</a:t>
            </a:r>
          </a:p>
          <a:p>
            <a:pPr algn="ctr"/>
            <a:r>
              <a:rPr lang="en-US" sz="2800" dirty="0" smtClean="0"/>
              <a:t>-</a:t>
            </a:r>
            <a:r>
              <a:rPr lang="en-US" sz="2800" dirty="0" err="1" smtClean="0"/>
              <a:t>Ayanna</a:t>
            </a:r>
            <a:r>
              <a:rPr lang="en-US" sz="2800" dirty="0" smtClean="0"/>
              <a:t> Bryan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200400"/>
            <a:ext cx="525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Xenophile escapist tumbleweed </a:t>
            </a:r>
          </a:p>
          <a:p>
            <a:r>
              <a:rPr lang="en-US" sz="2800" dirty="0" err="1" smtClean="0"/>
              <a:t>globetrots</a:t>
            </a:r>
            <a:r>
              <a:rPr lang="en-US" sz="2800" dirty="0" smtClean="0"/>
              <a:t>, finds self.</a:t>
            </a:r>
          </a:p>
          <a:p>
            <a:pPr algn="r"/>
            <a:r>
              <a:rPr lang="en-US" sz="2800" dirty="0" smtClean="0"/>
              <a:t>-Dominic Arizona </a:t>
            </a:r>
            <a:r>
              <a:rPr lang="en-US" sz="2800" dirty="0" err="1" smtClean="0"/>
              <a:t>Bonuccelli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4800600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Blogging is easy.</a:t>
            </a:r>
          </a:p>
          <a:p>
            <a:pPr algn="r"/>
            <a:r>
              <a:rPr lang="en-US" sz="2800" dirty="0" smtClean="0"/>
              <a:t>Writing is hard.</a:t>
            </a:r>
          </a:p>
          <a:p>
            <a:pPr algn="r"/>
            <a:r>
              <a:rPr lang="en-US" sz="2800" dirty="0" smtClean="0"/>
              <a:t>-Jennifer Shreve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752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Dabbler in much, expert in none. – Joan Cady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27432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lost god. I found myself.</a:t>
            </a:r>
          </a:p>
          <a:p>
            <a:r>
              <a:rPr lang="en-US" sz="2800" dirty="0" smtClean="0"/>
              <a:t>	-Joe Kimmel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114800"/>
            <a:ext cx="365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Born abroad.</a:t>
            </a:r>
          </a:p>
          <a:p>
            <a:r>
              <a:rPr lang="en-US" sz="2800" dirty="0" smtClean="0"/>
              <a:t>Came here.</a:t>
            </a:r>
          </a:p>
          <a:p>
            <a:r>
              <a:rPr lang="en-US" sz="2800" dirty="0" smtClean="0"/>
              <a:t>Lost culture.</a:t>
            </a:r>
          </a:p>
          <a:p>
            <a:pPr algn="r"/>
            <a:r>
              <a:rPr lang="en-US" sz="2800" dirty="0" smtClean="0"/>
              <a:t>-Kris </a:t>
            </a:r>
            <a:r>
              <a:rPr lang="en-US" sz="2800" dirty="0" err="1" smtClean="0"/>
              <a:t>Chelminski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4648200"/>
            <a:ext cx="42707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Still on road less traveled.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-Joe Quesada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Atheist alcoholic gets</a:t>
            </a:r>
          </a:p>
          <a:p>
            <a:r>
              <a:rPr lang="en-US" sz="2800" dirty="0" smtClean="0"/>
              <a:t>Sober through God.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-Bob Todd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676400"/>
            <a:ext cx="32848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Discovered moral code</a:t>
            </a:r>
          </a:p>
          <a:p>
            <a:r>
              <a:rPr lang="en-US" sz="2400" dirty="0" smtClean="0"/>
              <a:t>Via Judy </a:t>
            </a:r>
            <a:r>
              <a:rPr lang="en-US" sz="2400" dirty="0" err="1" smtClean="0"/>
              <a:t>Blume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-Beth </a:t>
            </a:r>
            <a:r>
              <a:rPr lang="en-US" sz="2400" dirty="0" err="1" smtClean="0"/>
              <a:t>Greivel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32004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Glass half full;</a:t>
            </a:r>
          </a:p>
          <a:p>
            <a:r>
              <a:rPr lang="en-US" sz="2400" dirty="0" smtClean="0"/>
              <a:t>pockets half empty.</a:t>
            </a:r>
          </a:p>
          <a:p>
            <a:pPr algn="r"/>
            <a:r>
              <a:rPr lang="en-US" sz="2400" dirty="0" smtClean="0"/>
              <a:t>-Marina Guthrie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2514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 wife.</a:t>
            </a:r>
          </a:p>
          <a:p>
            <a:pPr algn="ctr"/>
            <a:r>
              <a:rPr lang="en-US" sz="2800" dirty="0" smtClean="0"/>
              <a:t>No kids.</a:t>
            </a:r>
          </a:p>
          <a:p>
            <a:pPr algn="ctr"/>
            <a:r>
              <a:rPr lang="en-US" sz="2800" dirty="0" smtClean="0"/>
              <a:t>No problems.</a:t>
            </a:r>
          </a:p>
          <a:p>
            <a:pPr algn="ctr"/>
            <a:r>
              <a:rPr lang="en-US" sz="2800" dirty="0" smtClean="0"/>
              <a:t>-Rip Ripley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4800600"/>
            <a:ext cx="40559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It’s pretty high.  You go first.</a:t>
            </a:r>
          </a:p>
          <a:p>
            <a:r>
              <a:rPr lang="en-US" sz="2400" dirty="0" smtClean="0"/>
              <a:t>-Alan Eagle</a:t>
            </a:r>
            <a:endParaRPr lang="en-US" sz="24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15240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One tooth,</a:t>
            </a:r>
          </a:p>
          <a:p>
            <a:pPr algn="r"/>
            <a:r>
              <a:rPr lang="en-US" sz="2400" dirty="0" smtClean="0"/>
              <a:t>one cavity,</a:t>
            </a:r>
          </a:p>
          <a:p>
            <a:pPr algn="r"/>
            <a:r>
              <a:rPr lang="en-US" sz="2400" dirty="0" smtClean="0"/>
              <a:t>life’s cruel.</a:t>
            </a:r>
          </a:p>
          <a:p>
            <a:pPr algn="r"/>
            <a:r>
              <a:rPr lang="en-US" sz="2400" dirty="0"/>
              <a:t>	</a:t>
            </a:r>
            <a:r>
              <a:rPr lang="en-US" sz="2400" dirty="0" smtClean="0"/>
              <a:t>-John Bettencourt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45720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Scarred by 9/11;</a:t>
            </a:r>
          </a:p>
          <a:p>
            <a:r>
              <a:rPr lang="en-US" sz="2800" dirty="0" smtClean="0"/>
              <a:t>helped by penguins.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-Audrey Blackburn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505200"/>
            <a:ext cx="73901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My first concert: Zappa.  Explains everything.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-Janet </a:t>
            </a:r>
            <a:r>
              <a:rPr lang="en-US" sz="2800" dirty="0" err="1" smtClean="0"/>
              <a:t>Tashjian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Mormon economist marries feminist.  Worlds collide.</a:t>
            </a:r>
          </a:p>
          <a:p>
            <a:pPr algn="r"/>
            <a:r>
              <a:rPr lang="en-US" sz="2800" dirty="0" smtClean="0"/>
              <a:t>-Michael McBride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038600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Mormon feminist loves husband, hates patriarchy.</a:t>
            </a:r>
          </a:p>
          <a:p>
            <a:pPr algn="r"/>
            <a:r>
              <a:rPr lang="en-US" sz="2800" dirty="0" smtClean="0"/>
              <a:t>-Carolina Kline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1752600"/>
            <a:ext cx="647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Students laughed appreciatively.  The professor relaxed.</a:t>
            </a:r>
          </a:p>
          <a:p>
            <a:r>
              <a:rPr lang="en-US" sz="2800" dirty="0" smtClean="0"/>
              <a:t>-Laurie Hensley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4267200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was the only planned sibling.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-Mary </a:t>
            </a:r>
            <a:r>
              <a:rPr lang="en-US" sz="2800" dirty="0" err="1" smtClean="0"/>
              <a:t>Sebas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124200"/>
            <a:ext cx="304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Tequila.  </a:t>
            </a:r>
          </a:p>
          <a:p>
            <a:r>
              <a:rPr lang="en-US" sz="2400" dirty="0" smtClean="0"/>
              <a:t>Amnesia.</a:t>
            </a:r>
          </a:p>
          <a:p>
            <a:r>
              <a:rPr lang="en-US" sz="2400" dirty="0" smtClean="0"/>
              <a:t>Coincidence?</a:t>
            </a:r>
          </a:p>
          <a:p>
            <a:r>
              <a:rPr lang="en-US" sz="2400" dirty="0" smtClean="0"/>
              <a:t>I think not.</a:t>
            </a:r>
          </a:p>
          <a:p>
            <a:r>
              <a:rPr lang="en-US" sz="2400" dirty="0" smtClean="0"/>
              <a:t>-Larry </a:t>
            </a:r>
            <a:r>
              <a:rPr lang="en-US" sz="2400" dirty="0" err="1" smtClean="0"/>
              <a:t>Caraviello</a:t>
            </a:r>
            <a:endParaRPr lang="en-US" sz="24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24200" y="1676400"/>
            <a:ext cx="579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Mixed blood.</a:t>
            </a:r>
          </a:p>
          <a:p>
            <a:r>
              <a:rPr lang="en-US" sz="2800" dirty="0" smtClean="0"/>
              <a:t>I am America’s future.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-Holly Santiago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124200"/>
            <a:ext cx="563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Without me, it is </a:t>
            </a:r>
          </a:p>
          <a:p>
            <a:r>
              <a:rPr lang="en-US" sz="2800" dirty="0" smtClean="0"/>
              <a:t>Just </a:t>
            </a:r>
            <a:r>
              <a:rPr lang="en-US" sz="2800" dirty="0" err="1" smtClean="0"/>
              <a:t>aweso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		</a:t>
            </a:r>
            <a:r>
              <a:rPr lang="en-US" sz="2800" dirty="0" smtClean="0"/>
              <a:t>-Chris Madigan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4953000"/>
            <a:ext cx="563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Not quite what I was planning…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-Summer Grimes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1828800"/>
            <a:ext cx="647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Followed white rabbit.</a:t>
            </a:r>
          </a:p>
          <a:p>
            <a:r>
              <a:rPr lang="en-US" sz="3200" dirty="0" smtClean="0"/>
              <a:t>        Became black sheep.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		-Gabrielle </a:t>
            </a:r>
            <a:r>
              <a:rPr lang="en-US" sz="3200" dirty="0" err="1" smtClean="0"/>
              <a:t>Maconi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4958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Soul’d</a:t>
            </a:r>
            <a:r>
              <a:rPr lang="en-US" sz="3200" dirty="0" smtClean="0"/>
              <a:t> out so I could prophet.</a:t>
            </a:r>
          </a:p>
          <a:p>
            <a:pPr algn="r"/>
            <a:r>
              <a:rPr lang="en-US" sz="3200" dirty="0" smtClean="0"/>
              <a:t>-Gotham Chopra, Deepak Chopra’s son</a:t>
            </a:r>
            <a:endParaRPr lang="en-US" sz="32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752600"/>
            <a:ext cx="800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came, I saw, I concurred.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			-</a:t>
            </a:r>
            <a:r>
              <a:rPr lang="en-US" sz="2800" dirty="0" err="1" smtClean="0"/>
              <a:t>Cris</a:t>
            </a:r>
            <a:r>
              <a:rPr lang="en-US" sz="2800" dirty="0" smtClean="0"/>
              <a:t> </a:t>
            </a:r>
            <a:r>
              <a:rPr lang="en-US" sz="2800" dirty="0" err="1" smtClean="0"/>
              <a:t>Antisirhc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457200" y="2971800"/>
            <a:ext cx="67360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Failed SAT. Lost scholarship. Invented rocket.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William </a:t>
            </a:r>
            <a:r>
              <a:rPr lang="en-US" sz="2800" i="1" dirty="0" err="1" smtClean="0"/>
              <a:t>Shatner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4876800"/>
            <a:ext cx="678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Gown removed carelessly. Head, less so.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Joss </a:t>
            </a:r>
            <a:r>
              <a:rPr lang="en-US" sz="2800" i="1" dirty="0" err="1" smtClean="0"/>
              <a:t>Whedon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Machine. Unexpectedly, I’d invented a time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Alan Moore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2895600"/>
            <a:ext cx="708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Internet “wakes up?” </a:t>
            </a:r>
            <a:r>
              <a:rPr lang="en-US" sz="2800" dirty="0" err="1" smtClean="0"/>
              <a:t>Ridicu</a:t>
            </a:r>
            <a:r>
              <a:rPr lang="en-US" sz="2800" dirty="0" smtClean="0"/>
              <a:t> -</a:t>
            </a:r>
            <a:br>
              <a:rPr lang="en-US" sz="2800" dirty="0" smtClean="0"/>
            </a:br>
            <a:r>
              <a:rPr lang="en-US" sz="2800" dirty="0" smtClean="0"/>
              <a:t>no carrier.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Charles </a:t>
            </a:r>
            <a:r>
              <a:rPr lang="en-US" sz="2800" i="1" dirty="0" err="1" smtClean="0"/>
              <a:t>Stross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419600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With bloody hands, I say good-bye.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Frank Miller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0" y="160020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“Cellar?” “Gate to, uh … hell, actually.”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Ronald D. Moore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276600"/>
            <a:ext cx="533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Epitaph: Foolish humans, never escaped Earth.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err="1" smtClean="0"/>
              <a:t>Vernor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Vinge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51816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kissed. She melted. Mop please!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James Patrick Kelly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600200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baby’s blood type? Human, mostly.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Orson Scott Card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8194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 MACHINE REACHES FUTURE!!! … nobody there …</a:t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en-US" sz="2400" i="1" dirty="0" smtClean="0"/>
              <a:t>Harry Harrison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8006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Tick tock tick tock tick </a:t>
            </a:r>
            <a:r>
              <a:rPr lang="en-US" sz="2400" dirty="0" err="1" smtClean="0"/>
              <a:t>tick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en-US" sz="2400" i="1" dirty="0" smtClean="0"/>
              <a:t>Neal Stephenson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44958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Easy. Just touch the match to</a:t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en-US" sz="2400" i="1" dirty="0" smtClean="0"/>
              <a:t>Ursula K. Le </a:t>
            </a:r>
            <a:r>
              <a:rPr lang="en-US" sz="2400" i="1" dirty="0" err="1" smtClean="0"/>
              <a:t>Guin</a:t>
            </a:r>
            <a:endParaRPr lang="en-US" sz="24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579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God to Earth: “Cry more, </a:t>
            </a:r>
            <a:r>
              <a:rPr lang="en-US" sz="2800" dirty="0" err="1" smtClean="0"/>
              <a:t>noobs</a:t>
            </a:r>
            <a:r>
              <a:rPr lang="en-US" sz="2800" dirty="0" smtClean="0"/>
              <a:t>!”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Marc Laidlaw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2819400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whorl. Help! I'm caught in a time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Darren </a:t>
            </a:r>
            <a:r>
              <a:rPr lang="en-US" sz="2800" i="1" dirty="0" err="1" smtClean="0"/>
              <a:t>Aronofsky</a:t>
            </a:r>
            <a:r>
              <a:rPr lang="en-US" sz="2800" i="1" dirty="0" smtClean="0"/>
              <a:t> and Ari Handel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572000"/>
            <a:ext cx="411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Bush told the truth. Hell froze.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William Gibson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419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Leia</a:t>
            </a:r>
            <a:r>
              <a:rPr lang="en-US" sz="2800" dirty="0" smtClean="0"/>
              <a:t>: "Baby's yours." Luke: "Bad news…"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Steven </a:t>
            </a:r>
            <a:r>
              <a:rPr lang="en-US" sz="2800" i="1" dirty="0" err="1" smtClean="0"/>
              <a:t>Meretzky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16764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 read his obituary with confusion.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Steven </a:t>
            </a:r>
            <a:r>
              <a:rPr lang="en-US" sz="2800" i="1" dirty="0" err="1" smtClean="0"/>
              <a:t>Meretzky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4191000"/>
            <a:ext cx="350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Will this do (lazy writer asked)?</a:t>
            </a:r>
            <a:br>
              <a:rPr lang="en-US" sz="2800" dirty="0" smtClean="0"/>
            </a:br>
            <a:r>
              <a:rPr lang="en-US" sz="2800" dirty="0" smtClean="0"/>
              <a:t>- </a:t>
            </a:r>
            <a:r>
              <a:rPr lang="en-US" sz="2800" i="1" dirty="0" smtClean="0"/>
              <a:t>Ken MacLeod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3962400"/>
            <a:ext cx="449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Clones </a:t>
            </a:r>
            <a:r>
              <a:rPr lang="fr-FR" sz="2800" dirty="0" err="1" smtClean="0"/>
              <a:t>demand</a:t>
            </a:r>
            <a:r>
              <a:rPr lang="fr-FR" sz="2800" dirty="0" smtClean="0"/>
              <a:t> </a:t>
            </a:r>
            <a:r>
              <a:rPr lang="fr-FR" sz="2800" dirty="0" err="1" smtClean="0"/>
              <a:t>rights</a:t>
            </a:r>
            <a:r>
              <a:rPr lang="fr-FR" sz="2800" dirty="0" smtClean="0"/>
              <a:t>: second Emancipation Proclamation.</a:t>
            </a:r>
            <a:br>
              <a:rPr lang="fr-FR" sz="2800" dirty="0" smtClean="0"/>
            </a:br>
            <a:r>
              <a:rPr lang="fr-FR" sz="2800" dirty="0" smtClean="0"/>
              <a:t>-</a:t>
            </a:r>
            <a:r>
              <a:rPr lang="fr-FR" sz="2800" i="1" dirty="0" smtClean="0"/>
              <a:t> Paul Di Filippo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05000"/>
            <a:ext cx="7977571" cy="403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09800"/>
            <a:ext cx="6534133" cy="3354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35242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505200"/>
            <a:ext cx="376977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7174"/>
            <a:ext cx="8305800" cy="479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33800" y="1676400"/>
            <a:ext cx="472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Happiest when ignoring </a:t>
            </a:r>
          </a:p>
          <a:p>
            <a:r>
              <a:rPr lang="en-US" sz="2800" dirty="0" smtClean="0"/>
              <a:t>huge financial debt.</a:t>
            </a:r>
          </a:p>
          <a:p>
            <a:pPr algn="ctr"/>
            <a:r>
              <a:rPr lang="en-US" sz="2800" dirty="0" smtClean="0"/>
              <a:t>-</a:t>
            </a:r>
            <a:r>
              <a:rPr lang="en-US" sz="2800" dirty="0" err="1" smtClean="0"/>
              <a:t>Ayanna</a:t>
            </a:r>
            <a:r>
              <a:rPr lang="en-US" sz="2800" dirty="0" smtClean="0"/>
              <a:t> Bryan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200400"/>
            <a:ext cx="5257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Xenophile escapist tumbleweed </a:t>
            </a:r>
          </a:p>
          <a:p>
            <a:r>
              <a:rPr lang="en-US" sz="2800" dirty="0" err="1" smtClean="0"/>
              <a:t>globetrots</a:t>
            </a:r>
            <a:r>
              <a:rPr lang="en-US" sz="2800" dirty="0" smtClean="0"/>
              <a:t>, finds self.</a:t>
            </a:r>
          </a:p>
          <a:p>
            <a:pPr algn="r"/>
            <a:r>
              <a:rPr lang="en-US" sz="2800" dirty="0" smtClean="0"/>
              <a:t>-Dominic Arizona </a:t>
            </a:r>
            <a:r>
              <a:rPr lang="en-US" sz="2800" dirty="0" err="1" smtClean="0"/>
              <a:t>Bonuccelli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962400" y="4800600"/>
            <a:ext cx="457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/>
              <a:t>Blogging is easy.</a:t>
            </a:r>
          </a:p>
          <a:p>
            <a:pPr algn="r"/>
            <a:r>
              <a:rPr lang="en-US" sz="2800" dirty="0" smtClean="0"/>
              <a:t>Writing is hard.</a:t>
            </a:r>
          </a:p>
          <a:p>
            <a:pPr algn="r"/>
            <a:r>
              <a:rPr lang="en-US" sz="2800" dirty="0" smtClean="0"/>
              <a:t>-Jennifer Shreve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752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Dabbler in much, expert in none. – Joan Cady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27432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lost god. I found myself.</a:t>
            </a:r>
          </a:p>
          <a:p>
            <a:r>
              <a:rPr lang="en-US" sz="2800" dirty="0" smtClean="0"/>
              <a:t>	-Joe Kimmel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4114800"/>
            <a:ext cx="365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Born abroad.</a:t>
            </a:r>
          </a:p>
          <a:p>
            <a:r>
              <a:rPr lang="en-US" sz="2800" dirty="0" smtClean="0"/>
              <a:t>Came here.</a:t>
            </a:r>
          </a:p>
          <a:p>
            <a:r>
              <a:rPr lang="en-US" sz="2800" dirty="0" smtClean="0"/>
              <a:t>Lost culture.</a:t>
            </a:r>
          </a:p>
          <a:p>
            <a:pPr algn="r"/>
            <a:r>
              <a:rPr lang="en-US" sz="2800" dirty="0" smtClean="0"/>
              <a:t>-Kris </a:t>
            </a:r>
            <a:r>
              <a:rPr lang="en-US" sz="2800" dirty="0" err="1" smtClean="0"/>
              <a:t>Chelminski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4648200"/>
            <a:ext cx="42707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Still on road less traveled.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-Joe Quesada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449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Atheist alcoholic gets</a:t>
            </a:r>
          </a:p>
          <a:p>
            <a:r>
              <a:rPr lang="en-US" sz="2800" dirty="0" smtClean="0"/>
              <a:t>Sober through God.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-Bob Todd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05400" y="1676400"/>
            <a:ext cx="32848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Discovered moral code</a:t>
            </a:r>
          </a:p>
          <a:p>
            <a:r>
              <a:rPr lang="en-US" sz="2400" dirty="0" smtClean="0"/>
              <a:t>Via Judy </a:t>
            </a:r>
            <a:r>
              <a:rPr lang="en-US" sz="2400" dirty="0" err="1" smtClean="0"/>
              <a:t>Blume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-Beth </a:t>
            </a:r>
            <a:r>
              <a:rPr lang="en-US" sz="2400" dirty="0" err="1" smtClean="0"/>
              <a:t>Greivel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3200400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Glass half full;</a:t>
            </a:r>
          </a:p>
          <a:p>
            <a:r>
              <a:rPr lang="en-US" sz="2400" dirty="0" smtClean="0"/>
              <a:t>pockets half empty.</a:t>
            </a:r>
          </a:p>
          <a:p>
            <a:pPr algn="r"/>
            <a:r>
              <a:rPr lang="en-US" sz="2400" dirty="0" smtClean="0"/>
              <a:t>-Marina Guthrie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2514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 wife.</a:t>
            </a:r>
          </a:p>
          <a:p>
            <a:pPr algn="ctr"/>
            <a:r>
              <a:rPr lang="en-US" sz="2800" dirty="0" smtClean="0"/>
              <a:t>No kids.</a:t>
            </a:r>
          </a:p>
          <a:p>
            <a:pPr algn="ctr"/>
            <a:r>
              <a:rPr lang="en-US" sz="2800" dirty="0" smtClean="0"/>
              <a:t>No problems.</a:t>
            </a:r>
          </a:p>
          <a:p>
            <a:pPr algn="ctr"/>
            <a:r>
              <a:rPr lang="en-US" sz="2800" dirty="0" smtClean="0"/>
              <a:t>-Rip Ripley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4800600"/>
            <a:ext cx="40559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It’s pretty high.  You go first.</a:t>
            </a:r>
          </a:p>
          <a:p>
            <a:r>
              <a:rPr lang="en-US" sz="2400" dirty="0" smtClean="0"/>
              <a:t>-Alan Eagle</a:t>
            </a:r>
            <a:endParaRPr lang="en-US" sz="24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15240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One tooth,</a:t>
            </a:r>
          </a:p>
          <a:p>
            <a:pPr algn="r"/>
            <a:r>
              <a:rPr lang="en-US" sz="2400" dirty="0" smtClean="0"/>
              <a:t>one cavity,</a:t>
            </a:r>
          </a:p>
          <a:p>
            <a:pPr algn="r"/>
            <a:r>
              <a:rPr lang="en-US" sz="2400" dirty="0" smtClean="0"/>
              <a:t>life’s cruel.</a:t>
            </a:r>
          </a:p>
          <a:p>
            <a:pPr algn="r"/>
            <a:r>
              <a:rPr lang="en-US" sz="2400" dirty="0"/>
              <a:t>	</a:t>
            </a:r>
            <a:r>
              <a:rPr lang="en-US" sz="2400" dirty="0" smtClean="0"/>
              <a:t>-John Bettencourt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45720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Scarred by 9/11;</a:t>
            </a:r>
          </a:p>
          <a:p>
            <a:r>
              <a:rPr lang="en-US" sz="2800" dirty="0" smtClean="0"/>
              <a:t>helped by penguins.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-Audrey Blackburn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3505200"/>
            <a:ext cx="73901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My first concert: Zappa.  Explains everything.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-Janet </a:t>
            </a:r>
            <a:r>
              <a:rPr lang="en-US" sz="2800" dirty="0" err="1" smtClean="0"/>
              <a:t>Tashjian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701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Mormon economist marries feminist.  Worlds collide.</a:t>
            </a:r>
          </a:p>
          <a:p>
            <a:pPr algn="r"/>
            <a:r>
              <a:rPr lang="en-US" sz="2800" dirty="0" smtClean="0"/>
              <a:t>-Michael McBride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038600"/>
            <a:ext cx="746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Mormon feminist loves husband, hates patriarchy.</a:t>
            </a:r>
          </a:p>
          <a:p>
            <a:pPr algn="r"/>
            <a:r>
              <a:rPr lang="en-US" sz="2800" dirty="0" smtClean="0"/>
              <a:t>-Carolina Kline</a:t>
            </a:r>
            <a:endParaRPr lang="en-US" sz="28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1752600"/>
            <a:ext cx="647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Students laughed appreciatively.  The professor relaxed.</a:t>
            </a:r>
          </a:p>
          <a:p>
            <a:r>
              <a:rPr lang="en-US" sz="2800" dirty="0" smtClean="0"/>
              <a:t>-Laurie Hensley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4267200"/>
            <a:ext cx="434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 was the only planned sibling.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-Mary </a:t>
            </a:r>
            <a:r>
              <a:rPr lang="en-US" sz="2800" dirty="0" err="1" smtClean="0"/>
              <a:t>Sebas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3124200"/>
            <a:ext cx="304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Tequila.  </a:t>
            </a:r>
          </a:p>
          <a:p>
            <a:r>
              <a:rPr lang="en-US" sz="2400" dirty="0" smtClean="0"/>
              <a:t>Amnesia.</a:t>
            </a:r>
          </a:p>
          <a:p>
            <a:r>
              <a:rPr lang="en-US" sz="2400" dirty="0" smtClean="0"/>
              <a:t>Coincidence?</a:t>
            </a:r>
          </a:p>
          <a:p>
            <a:r>
              <a:rPr lang="en-US" sz="2400" dirty="0" smtClean="0"/>
              <a:t>I think not.</a:t>
            </a:r>
          </a:p>
          <a:p>
            <a:r>
              <a:rPr lang="en-US" sz="2400" dirty="0" smtClean="0"/>
              <a:t>-Larry </a:t>
            </a:r>
            <a:r>
              <a:rPr lang="en-US" sz="2400" dirty="0" err="1" smtClean="0"/>
              <a:t>Caraviello</a:t>
            </a:r>
            <a:endParaRPr lang="en-US" sz="24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</TotalTime>
  <Words>882</Words>
  <Application>Microsoft Office PowerPoint</Application>
  <PresentationFormat>On-screen Show (4:3)</PresentationFormat>
  <Paragraphs>197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Civic</vt:lpstr>
      <vt:lpstr>Hemingway’s “Best Work”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>SUNY Geneseo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</dc:creator>
  <cp:lastModifiedBy>Mike</cp:lastModifiedBy>
  <cp:revision>14</cp:revision>
  <dcterms:created xsi:type="dcterms:W3CDTF">2008-04-15T01:05:03Z</dcterms:created>
  <dcterms:modified xsi:type="dcterms:W3CDTF">2008-04-15T02:41:03Z</dcterms:modified>
</cp:coreProperties>
</file>